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2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64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3DDCE1-DC5B-40BA-A609-661A1D21723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BA4252-F9E5-4FB3-B9DE-0E4D690509ED}">
      <dgm:prSet phldrT="[Текст]"/>
      <dgm:spPr/>
      <dgm:t>
        <a:bodyPr/>
        <a:lstStyle/>
        <a:p>
          <a:r>
            <a:rPr lang="ru-RU" dirty="0" smtClean="0"/>
            <a:t>Службы Интернета</a:t>
          </a:r>
          <a:endParaRPr lang="ru-RU" dirty="0"/>
        </a:p>
      </dgm:t>
    </dgm:pt>
    <dgm:pt modelId="{F9D25AAC-144F-4960-A068-47B43ED3E98D}" type="parTrans" cxnId="{0744B632-0A9E-4667-B0AC-6CE3B7C747E5}">
      <dgm:prSet/>
      <dgm:spPr/>
      <dgm:t>
        <a:bodyPr/>
        <a:lstStyle/>
        <a:p>
          <a:endParaRPr lang="ru-RU"/>
        </a:p>
      </dgm:t>
    </dgm:pt>
    <dgm:pt modelId="{7E177FB0-4DA7-48B4-80C3-1432B4936C16}" type="sibTrans" cxnId="{0744B632-0A9E-4667-B0AC-6CE3B7C747E5}">
      <dgm:prSet/>
      <dgm:spPr/>
      <dgm:t>
        <a:bodyPr/>
        <a:lstStyle/>
        <a:p>
          <a:endParaRPr lang="ru-RU"/>
        </a:p>
      </dgm:t>
    </dgm:pt>
    <dgm:pt modelId="{2E5A60B4-9015-4534-A04D-5F2888D2C880}">
      <dgm:prSet phldrT="[Текст]"/>
      <dgm:spPr/>
      <dgm:t>
        <a:bodyPr/>
        <a:lstStyle/>
        <a:p>
          <a:r>
            <a:rPr lang="ru-RU" dirty="0" smtClean="0"/>
            <a:t>коммуникационные</a:t>
          </a:r>
          <a:endParaRPr lang="ru-RU" dirty="0"/>
        </a:p>
      </dgm:t>
    </dgm:pt>
    <dgm:pt modelId="{29E0F5AE-89A8-4912-A112-F43C41A73866}" type="parTrans" cxnId="{13CBF533-7EAE-4BFB-86CD-CA9236E7F251}">
      <dgm:prSet/>
      <dgm:spPr/>
      <dgm:t>
        <a:bodyPr/>
        <a:lstStyle/>
        <a:p>
          <a:endParaRPr lang="ru-RU"/>
        </a:p>
      </dgm:t>
    </dgm:pt>
    <dgm:pt modelId="{5215E179-B555-42EE-A3C5-546FE890BCDE}" type="sibTrans" cxnId="{13CBF533-7EAE-4BFB-86CD-CA9236E7F251}">
      <dgm:prSet/>
      <dgm:spPr/>
      <dgm:t>
        <a:bodyPr/>
        <a:lstStyle/>
        <a:p>
          <a:endParaRPr lang="ru-RU"/>
        </a:p>
      </dgm:t>
    </dgm:pt>
    <dgm:pt modelId="{6B949B44-5A87-49FD-81A6-F93F7CDBE5AB}">
      <dgm:prSet phldrT="[Текст]"/>
      <dgm:spPr/>
      <dgm:t>
        <a:bodyPr/>
        <a:lstStyle/>
        <a:p>
          <a:r>
            <a:rPr lang="ru-RU" dirty="0" smtClean="0"/>
            <a:t>информационные</a:t>
          </a:r>
          <a:endParaRPr lang="ru-RU" dirty="0"/>
        </a:p>
      </dgm:t>
    </dgm:pt>
    <dgm:pt modelId="{240F0376-E4AF-4BE3-BA79-74F18645C351}" type="parTrans" cxnId="{32028BD6-D8DC-4B5B-B3B3-B312835ADBDB}">
      <dgm:prSet/>
      <dgm:spPr/>
      <dgm:t>
        <a:bodyPr/>
        <a:lstStyle/>
        <a:p>
          <a:endParaRPr lang="ru-RU"/>
        </a:p>
      </dgm:t>
    </dgm:pt>
    <dgm:pt modelId="{BA076FCB-69DB-4F3A-B24B-4FB023891ECB}" type="sibTrans" cxnId="{32028BD6-D8DC-4B5B-B3B3-B312835ADBDB}">
      <dgm:prSet/>
      <dgm:spPr/>
      <dgm:t>
        <a:bodyPr/>
        <a:lstStyle/>
        <a:p>
          <a:endParaRPr lang="ru-RU"/>
        </a:p>
      </dgm:t>
    </dgm:pt>
    <dgm:pt modelId="{8DEA04C9-1C63-41BF-AAA7-C06EAB3958C9}" type="pres">
      <dgm:prSet presAssocID="{663DDCE1-DC5B-40BA-A609-661A1D21723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E9AC55-C577-4C21-87A0-30B0D13F9BA5}" type="pres">
      <dgm:prSet presAssocID="{88BA4252-F9E5-4FB3-B9DE-0E4D690509ED}" presName="hierRoot1" presStyleCnt="0">
        <dgm:presLayoutVars>
          <dgm:hierBranch val="init"/>
        </dgm:presLayoutVars>
      </dgm:prSet>
      <dgm:spPr/>
    </dgm:pt>
    <dgm:pt modelId="{C67B6D58-B35E-423E-99EE-881FFDE7806B}" type="pres">
      <dgm:prSet presAssocID="{88BA4252-F9E5-4FB3-B9DE-0E4D690509ED}" presName="rootComposite1" presStyleCnt="0"/>
      <dgm:spPr/>
    </dgm:pt>
    <dgm:pt modelId="{FBC09EC5-50CF-4DCA-B3F6-4F150183D02B}" type="pres">
      <dgm:prSet presAssocID="{88BA4252-F9E5-4FB3-B9DE-0E4D690509ED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A8181BD-423C-4881-AB93-7CE62A1CE6D0}" type="pres">
      <dgm:prSet presAssocID="{88BA4252-F9E5-4FB3-B9DE-0E4D690509ED}" presName="rootConnector1" presStyleLbl="node1" presStyleIdx="0" presStyleCnt="0"/>
      <dgm:spPr/>
      <dgm:t>
        <a:bodyPr/>
        <a:lstStyle/>
        <a:p>
          <a:endParaRPr lang="ru-RU"/>
        </a:p>
      </dgm:t>
    </dgm:pt>
    <dgm:pt modelId="{4E6F5786-D743-492C-B152-DCD0B1875291}" type="pres">
      <dgm:prSet presAssocID="{88BA4252-F9E5-4FB3-B9DE-0E4D690509ED}" presName="hierChild2" presStyleCnt="0"/>
      <dgm:spPr/>
    </dgm:pt>
    <dgm:pt modelId="{5F594189-6652-4443-9191-9AD47800210F}" type="pres">
      <dgm:prSet presAssocID="{29E0F5AE-89A8-4912-A112-F43C41A73866}" presName="Name37" presStyleLbl="parChTrans1D2" presStyleIdx="0" presStyleCnt="2"/>
      <dgm:spPr/>
      <dgm:t>
        <a:bodyPr/>
        <a:lstStyle/>
        <a:p>
          <a:endParaRPr lang="ru-RU"/>
        </a:p>
      </dgm:t>
    </dgm:pt>
    <dgm:pt modelId="{2BBDE631-C4B0-4B3E-BD62-EB1661BF3636}" type="pres">
      <dgm:prSet presAssocID="{2E5A60B4-9015-4534-A04D-5F2888D2C880}" presName="hierRoot2" presStyleCnt="0">
        <dgm:presLayoutVars>
          <dgm:hierBranch val="init"/>
        </dgm:presLayoutVars>
      </dgm:prSet>
      <dgm:spPr/>
    </dgm:pt>
    <dgm:pt modelId="{050CCFB9-7181-47CB-85A4-B387E7E8622B}" type="pres">
      <dgm:prSet presAssocID="{2E5A60B4-9015-4534-A04D-5F2888D2C880}" presName="rootComposite" presStyleCnt="0"/>
      <dgm:spPr/>
    </dgm:pt>
    <dgm:pt modelId="{CBCBB630-F5CC-4DD7-8F88-9D7B35E62C21}" type="pres">
      <dgm:prSet presAssocID="{2E5A60B4-9015-4534-A04D-5F2888D2C880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AAA3298-5609-4B88-87C1-8FB37D9F96C8}" type="pres">
      <dgm:prSet presAssocID="{2E5A60B4-9015-4534-A04D-5F2888D2C880}" presName="rootConnector" presStyleLbl="node2" presStyleIdx="0" presStyleCnt="2"/>
      <dgm:spPr/>
      <dgm:t>
        <a:bodyPr/>
        <a:lstStyle/>
        <a:p>
          <a:endParaRPr lang="ru-RU"/>
        </a:p>
      </dgm:t>
    </dgm:pt>
    <dgm:pt modelId="{2F706DE1-0A11-422A-93BA-22000B980A16}" type="pres">
      <dgm:prSet presAssocID="{2E5A60B4-9015-4534-A04D-5F2888D2C880}" presName="hierChild4" presStyleCnt="0"/>
      <dgm:spPr/>
    </dgm:pt>
    <dgm:pt modelId="{3B33F0B5-BC01-4A42-A99E-6B6E24B59505}" type="pres">
      <dgm:prSet presAssocID="{2E5A60B4-9015-4534-A04D-5F2888D2C880}" presName="hierChild5" presStyleCnt="0"/>
      <dgm:spPr/>
    </dgm:pt>
    <dgm:pt modelId="{2BD94AD1-4A66-4B97-B5F3-B202BA42844C}" type="pres">
      <dgm:prSet presAssocID="{240F0376-E4AF-4BE3-BA79-74F18645C351}" presName="Name37" presStyleLbl="parChTrans1D2" presStyleIdx="1" presStyleCnt="2"/>
      <dgm:spPr/>
      <dgm:t>
        <a:bodyPr/>
        <a:lstStyle/>
        <a:p>
          <a:endParaRPr lang="ru-RU"/>
        </a:p>
      </dgm:t>
    </dgm:pt>
    <dgm:pt modelId="{D008865D-518C-4CF3-A8CF-6B61A161D10B}" type="pres">
      <dgm:prSet presAssocID="{6B949B44-5A87-49FD-81A6-F93F7CDBE5AB}" presName="hierRoot2" presStyleCnt="0">
        <dgm:presLayoutVars>
          <dgm:hierBranch val="init"/>
        </dgm:presLayoutVars>
      </dgm:prSet>
      <dgm:spPr/>
    </dgm:pt>
    <dgm:pt modelId="{5D16D727-9103-4964-B180-73ED5E91EB03}" type="pres">
      <dgm:prSet presAssocID="{6B949B44-5A87-49FD-81A6-F93F7CDBE5AB}" presName="rootComposite" presStyleCnt="0"/>
      <dgm:spPr/>
    </dgm:pt>
    <dgm:pt modelId="{167C29AD-4852-40E5-91AD-11A9D0D8BC6F}" type="pres">
      <dgm:prSet presAssocID="{6B949B44-5A87-49FD-81A6-F93F7CDBE5AB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1452E73-C3A7-4C7C-8475-FD6C62B19A64}" type="pres">
      <dgm:prSet presAssocID="{6B949B44-5A87-49FD-81A6-F93F7CDBE5AB}" presName="rootConnector" presStyleLbl="node2" presStyleIdx="1" presStyleCnt="2"/>
      <dgm:spPr/>
      <dgm:t>
        <a:bodyPr/>
        <a:lstStyle/>
        <a:p>
          <a:endParaRPr lang="ru-RU"/>
        </a:p>
      </dgm:t>
    </dgm:pt>
    <dgm:pt modelId="{180F4771-02E9-4DD2-B96A-C6D91187BE9C}" type="pres">
      <dgm:prSet presAssocID="{6B949B44-5A87-49FD-81A6-F93F7CDBE5AB}" presName="hierChild4" presStyleCnt="0"/>
      <dgm:spPr/>
    </dgm:pt>
    <dgm:pt modelId="{99508834-0150-4A99-8B3B-BD140D6D8863}" type="pres">
      <dgm:prSet presAssocID="{6B949B44-5A87-49FD-81A6-F93F7CDBE5AB}" presName="hierChild5" presStyleCnt="0"/>
      <dgm:spPr/>
    </dgm:pt>
    <dgm:pt modelId="{5347E567-85D6-442F-BFAD-490247BFFB31}" type="pres">
      <dgm:prSet presAssocID="{88BA4252-F9E5-4FB3-B9DE-0E4D690509ED}" presName="hierChild3" presStyleCnt="0"/>
      <dgm:spPr/>
    </dgm:pt>
  </dgm:ptLst>
  <dgm:cxnLst>
    <dgm:cxn modelId="{5D472AB2-242E-417A-9DE3-FCACB07884F7}" type="presOf" srcId="{88BA4252-F9E5-4FB3-B9DE-0E4D690509ED}" destId="{FBC09EC5-50CF-4DCA-B3F6-4F150183D02B}" srcOrd="0" destOrd="0" presId="urn:microsoft.com/office/officeart/2005/8/layout/orgChart1"/>
    <dgm:cxn modelId="{0744B632-0A9E-4667-B0AC-6CE3B7C747E5}" srcId="{663DDCE1-DC5B-40BA-A609-661A1D21723D}" destId="{88BA4252-F9E5-4FB3-B9DE-0E4D690509ED}" srcOrd="0" destOrd="0" parTransId="{F9D25AAC-144F-4960-A068-47B43ED3E98D}" sibTransId="{7E177FB0-4DA7-48B4-80C3-1432B4936C16}"/>
    <dgm:cxn modelId="{FCAA1250-A8F8-46B9-91B4-FD14DC13C44F}" type="presOf" srcId="{663DDCE1-DC5B-40BA-A609-661A1D21723D}" destId="{8DEA04C9-1C63-41BF-AAA7-C06EAB3958C9}" srcOrd="0" destOrd="0" presId="urn:microsoft.com/office/officeart/2005/8/layout/orgChart1"/>
    <dgm:cxn modelId="{9E3D3FBA-0985-4544-8234-7C98638223A2}" type="presOf" srcId="{88BA4252-F9E5-4FB3-B9DE-0E4D690509ED}" destId="{3A8181BD-423C-4881-AB93-7CE62A1CE6D0}" srcOrd="1" destOrd="0" presId="urn:microsoft.com/office/officeart/2005/8/layout/orgChart1"/>
    <dgm:cxn modelId="{D42E523C-4E6D-401F-BF6A-53CE9E84F87C}" type="presOf" srcId="{2E5A60B4-9015-4534-A04D-5F2888D2C880}" destId="{CBCBB630-F5CC-4DD7-8F88-9D7B35E62C21}" srcOrd="0" destOrd="0" presId="urn:microsoft.com/office/officeart/2005/8/layout/orgChart1"/>
    <dgm:cxn modelId="{57060261-C231-4AE9-9350-936F448E324B}" type="presOf" srcId="{2E5A60B4-9015-4534-A04D-5F2888D2C880}" destId="{AAAA3298-5609-4B88-87C1-8FB37D9F96C8}" srcOrd="1" destOrd="0" presId="urn:microsoft.com/office/officeart/2005/8/layout/orgChart1"/>
    <dgm:cxn modelId="{9CA15EA3-525E-4BC3-AFBC-4583F7DD5F17}" type="presOf" srcId="{6B949B44-5A87-49FD-81A6-F93F7CDBE5AB}" destId="{167C29AD-4852-40E5-91AD-11A9D0D8BC6F}" srcOrd="0" destOrd="0" presId="urn:microsoft.com/office/officeart/2005/8/layout/orgChart1"/>
    <dgm:cxn modelId="{20D70EAB-5385-4CD1-B191-2A46D5160F1C}" type="presOf" srcId="{6B949B44-5A87-49FD-81A6-F93F7CDBE5AB}" destId="{11452E73-C3A7-4C7C-8475-FD6C62B19A64}" srcOrd="1" destOrd="0" presId="urn:microsoft.com/office/officeart/2005/8/layout/orgChart1"/>
    <dgm:cxn modelId="{32028BD6-D8DC-4B5B-B3B3-B312835ADBDB}" srcId="{88BA4252-F9E5-4FB3-B9DE-0E4D690509ED}" destId="{6B949B44-5A87-49FD-81A6-F93F7CDBE5AB}" srcOrd="1" destOrd="0" parTransId="{240F0376-E4AF-4BE3-BA79-74F18645C351}" sibTransId="{BA076FCB-69DB-4F3A-B24B-4FB023891ECB}"/>
    <dgm:cxn modelId="{13CBF533-7EAE-4BFB-86CD-CA9236E7F251}" srcId="{88BA4252-F9E5-4FB3-B9DE-0E4D690509ED}" destId="{2E5A60B4-9015-4534-A04D-5F2888D2C880}" srcOrd="0" destOrd="0" parTransId="{29E0F5AE-89A8-4912-A112-F43C41A73866}" sibTransId="{5215E179-B555-42EE-A3C5-546FE890BCDE}"/>
    <dgm:cxn modelId="{403F8117-0C9D-454A-89B5-D0022A4E1114}" type="presOf" srcId="{240F0376-E4AF-4BE3-BA79-74F18645C351}" destId="{2BD94AD1-4A66-4B97-B5F3-B202BA42844C}" srcOrd="0" destOrd="0" presId="urn:microsoft.com/office/officeart/2005/8/layout/orgChart1"/>
    <dgm:cxn modelId="{5436E3A6-9EC5-4722-AE39-BD149A67DA42}" type="presOf" srcId="{29E0F5AE-89A8-4912-A112-F43C41A73866}" destId="{5F594189-6652-4443-9191-9AD47800210F}" srcOrd="0" destOrd="0" presId="urn:microsoft.com/office/officeart/2005/8/layout/orgChart1"/>
    <dgm:cxn modelId="{A2E180EF-FBE5-43B9-923D-D17CFD8D5179}" type="presParOf" srcId="{8DEA04C9-1C63-41BF-AAA7-C06EAB3958C9}" destId="{0CE9AC55-C577-4C21-87A0-30B0D13F9BA5}" srcOrd="0" destOrd="0" presId="urn:microsoft.com/office/officeart/2005/8/layout/orgChart1"/>
    <dgm:cxn modelId="{E91410E2-AD07-4449-BDAA-516E119487AB}" type="presParOf" srcId="{0CE9AC55-C577-4C21-87A0-30B0D13F9BA5}" destId="{C67B6D58-B35E-423E-99EE-881FFDE7806B}" srcOrd="0" destOrd="0" presId="urn:microsoft.com/office/officeart/2005/8/layout/orgChart1"/>
    <dgm:cxn modelId="{6ED01FEA-26F2-4DB7-B60D-8DD6C91D5F91}" type="presParOf" srcId="{C67B6D58-B35E-423E-99EE-881FFDE7806B}" destId="{FBC09EC5-50CF-4DCA-B3F6-4F150183D02B}" srcOrd="0" destOrd="0" presId="urn:microsoft.com/office/officeart/2005/8/layout/orgChart1"/>
    <dgm:cxn modelId="{1FD24EF0-D55F-4AE1-ABD5-3C301FD13489}" type="presParOf" srcId="{C67B6D58-B35E-423E-99EE-881FFDE7806B}" destId="{3A8181BD-423C-4881-AB93-7CE62A1CE6D0}" srcOrd="1" destOrd="0" presId="urn:microsoft.com/office/officeart/2005/8/layout/orgChart1"/>
    <dgm:cxn modelId="{7B3C77D2-E60C-4E65-A3C3-CEA10AA32177}" type="presParOf" srcId="{0CE9AC55-C577-4C21-87A0-30B0D13F9BA5}" destId="{4E6F5786-D743-492C-B152-DCD0B1875291}" srcOrd="1" destOrd="0" presId="urn:microsoft.com/office/officeart/2005/8/layout/orgChart1"/>
    <dgm:cxn modelId="{87CF8891-AC70-45C9-9ECA-74D492132EFE}" type="presParOf" srcId="{4E6F5786-D743-492C-B152-DCD0B1875291}" destId="{5F594189-6652-4443-9191-9AD47800210F}" srcOrd="0" destOrd="0" presId="urn:microsoft.com/office/officeart/2005/8/layout/orgChart1"/>
    <dgm:cxn modelId="{FB135AFD-BFD9-48A2-891A-1B7DE199C234}" type="presParOf" srcId="{4E6F5786-D743-492C-B152-DCD0B1875291}" destId="{2BBDE631-C4B0-4B3E-BD62-EB1661BF3636}" srcOrd="1" destOrd="0" presId="urn:microsoft.com/office/officeart/2005/8/layout/orgChart1"/>
    <dgm:cxn modelId="{E9BDF1B0-A350-4C00-BBB3-0620E8745D63}" type="presParOf" srcId="{2BBDE631-C4B0-4B3E-BD62-EB1661BF3636}" destId="{050CCFB9-7181-47CB-85A4-B387E7E8622B}" srcOrd="0" destOrd="0" presId="urn:microsoft.com/office/officeart/2005/8/layout/orgChart1"/>
    <dgm:cxn modelId="{47F77B9C-8280-465D-918F-94F5A08ED70C}" type="presParOf" srcId="{050CCFB9-7181-47CB-85A4-B387E7E8622B}" destId="{CBCBB630-F5CC-4DD7-8F88-9D7B35E62C21}" srcOrd="0" destOrd="0" presId="urn:microsoft.com/office/officeart/2005/8/layout/orgChart1"/>
    <dgm:cxn modelId="{D5F806E7-17DA-49C7-8A57-8DB6799E5FF4}" type="presParOf" srcId="{050CCFB9-7181-47CB-85A4-B387E7E8622B}" destId="{AAAA3298-5609-4B88-87C1-8FB37D9F96C8}" srcOrd="1" destOrd="0" presId="urn:microsoft.com/office/officeart/2005/8/layout/orgChart1"/>
    <dgm:cxn modelId="{389FD8BB-92BA-44DA-AAA9-04CA73C4C21F}" type="presParOf" srcId="{2BBDE631-C4B0-4B3E-BD62-EB1661BF3636}" destId="{2F706DE1-0A11-422A-93BA-22000B980A16}" srcOrd="1" destOrd="0" presId="urn:microsoft.com/office/officeart/2005/8/layout/orgChart1"/>
    <dgm:cxn modelId="{EB58BCBF-D6E8-4A98-9E69-1717A695D624}" type="presParOf" srcId="{2BBDE631-C4B0-4B3E-BD62-EB1661BF3636}" destId="{3B33F0B5-BC01-4A42-A99E-6B6E24B59505}" srcOrd="2" destOrd="0" presId="urn:microsoft.com/office/officeart/2005/8/layout/orgChart1"/>
    <dgm:cxn modelId="{9D298ED9-17FE-4E16-9326-CC0E92AF991C}" type="presParOf" srcId="{4E6F5786-D743-492C-B152-DCD0B1875291}" destId="{2BD94AD1-4A66-4B97-B5F3-B202BA42844C}" srcOrd="2" destOrd="0" presId="urn:microsoft.com/office/officeart/2005/8/layout/orgChart1"/>
    <dgm:cxn modelId="{EB5DBA8E-9056-4D46-8409-40A378514A3C}" type="presParOf" srcId="{4E6F5786-D743-492C-B152-DCD0B1875291}" destId="{D008865D-518C-4CF3-A8CF-6B61A161D10B}" srcOrd="3" destOrd="0" presId="urn:microsoft.com/office/officeart/2005/8/layout/orgChart1"/>
    <dgm:cxn modelId="{ADD9FCD7-E313-4EFE-9D6A-EF917E6C0005}" type="presParOf" srcId="{D008865D-518C-4CF3-A8CF-6B61A161D10B}" destId="{5D16D727-9103-4964-B180-73ED5E91EB03}" srcOrd="0" destOrd="0" presId="urn:microsoft.com/office/officeart/2005/8/layout/orgChart1"/>
    <dgm:cxn modelId="{01C80E67-EDA6-4751-9B79-87F020A53808}" type="presParOf" srcId="{5D16D727-9103-4964-B180-73ED5E91EB03}" destId="{167C29AD-4852-40E5-91AD-11A9D0D8BC6F}" srcOrd="0" destOrd="0" presId="urn:microsoft.com/office/officeart/2005/8/layout/orgChart1"/>
    <dgm:cxn modelId="{7B855F90-DCF9-4644-A59E-B2209912FC9E}" type="presParOf" srcId="{5D16D727-9103-4964-B180-73ED5E91EB03}" destId="{11452E73-C3A7-4C7C-8475-FD6C62B19A64}" srcOrd="1" destOrd="0" presId="urn:microsoft.com/office/officeart/2005/8/layout/orgChart1"/>
    <dgm:cxn modelId="{20069AF3-BF7E-4D03-9B5B-73BE234F9863}" type="presParOf" srcId="{D008865D-518C-4CF3-A8CF-6B61A161D10B}" destId="{180F4771-02E9-4DD2-B96A-C6D91187BE9C}" srcOrd="1" destOrd="0" presId="urn:microsoft.com/office/officeart/2005/8/layout/orgChart1"/>
    <dgm:cxn modelId="{2CA5222D-8E1E-42DB-89AA-8019E8C3CAB5}" type="presParOf" srcId="{D008865D-518C-4CF3-A8CF-6B61A161D10B}" destId="{99508834-0150-4A99-8B3B-BD140D6D8863}" srcOrd="2" destOrd="0" presId="urn:microsoft.com/office/officeart/2005/8/layout/orgChart1"/>
    <dgm:cxn modelId="{73ACE313-08B7-4479-ADCB-BAF73046DC93}" type="presParOf" srcId="{0CE9AC55-C577-4C21-87A0-30B0D13F9BA5}" destId="{5347E567-85D6-442F-BFAD-490247BFFB31}" srcOrd="2" destOrd="0" presId="urn:microsoft.com/office/officeart/2005/8/layout/orgChar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C146B-44CE-4F0F-81CD-25A7A2252112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585D-BA1D-48A1-854E-F5A5935D4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C146B-44CE-4F0F-81CD-25A7A2252112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585D-BA1D-48A1-854E-F5A5935D4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C146B-44CE-4F0F-81CD-25A7A2252112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585D-BA1D-48A1-854E-F5A5935D4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C146B-44CE-4F0F-81CD-25A7A2252112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585D-BA1D-48A1-854E-F5A5935D4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C146B-44CE-4F0F-81CD-25A7A2252112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585D-BA1D-48A1-854E-F5A5935D4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C146B-44CE-4F0F-81CD-25A7A2252112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D585D-BA1D-48A1-854E-F5A5935D4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C146B-44CE-4F0F-81CD-25A7A2252112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585D-BA1D-48A1-854E-F5A5935D4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C146B-44CE-4F0F-81CD-25A7A2252112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101D585D-BA1D-48A1-854E-F5A5935D4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E1BC146B-44CE-4F0F-81CD-25A7A2252112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585D-BA1D-48A1-854E-F5A5935D4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C146B-44CE-4F0F-81CD-25A7A2252112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585D-BA1D-48A1-854E-F5A5935D4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C146B-44CE-4F0F-81CD-25A7A2252112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585D-BA1D-48A1-854E-F5A5935D4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1BC146B-44CE-4F0F-81CD-25A7A2252112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01D585D-BA1D-48A1-854E-F5A5935D4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857364"/>
            <a:ext cx="8929718" cy="4071966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/>
              <a:t>Интернет как глобальная информационная система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14546" y="214290"/>
            <a:ext cx="6480048" cy="312552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714752"/>
            <a:ext cx="8929718" cy="3143248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/>
              <a:t>Назначение</a:t>
            </a:r>
            <a:r>
              <a:rPr lang="ru-RU" sz="3600" dirty="0" smtClean="0"/>
              <a:t>: давать пользователю неограниченные возможности как для коммуникаций с другими людьми, так и для получения любой интересующей его информации</a:t>
            </a:r>
            <a:endParaRPr lang="ru-RU" sz="3600" dirty="0"/>
          </a:p>
        </p:txBody>
      </p:sp>
      <p:pic>
        <p:nvPicPr>
          <p:cNvPr id="4" name="Содержимое 3" descr="image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071934" cy="3981159"/>
          </a:xfrm>
        </p:spPr>
      </p:pic>
      <p:pic>
        <p:nvPicPr>
          <p:cNvPr id="5" name="Рисунок 4" descr="image6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7171" y="0"/>
            <a:ext cx="4546829" cy="4000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15423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700" dirty="0" smtClean="0"/>
              <a:t>Службы Интернета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(средства предоставления информационных услуг)</a:t>
            </a:r>
            <a:endParaRPr lang="ru-RU" dirty="0"/>
          </a:p>
        </p:txBody>
      </p:sp>
      <p:pic>
        <p:nvPicPr>
          <p:cNvPr id="8" name="Содержимое 7" descr="image48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728" y="2571744"/>
            <a:ext cx="5286412" cy="41721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</p:nvPr>
        </p:nvGraphicFramePr>
        <p:xfrm>
          <a:off x="0" y="0"/>
          <a:ext cx="9144000" cy="3357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Рисунок 10" descr="image50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3721380"/>
            <a:ext cx="3786214" cy="3136619"/>
          </a:xfrm>
          <a:prstGeom prst="rect">
            <a:avLst/>
          </a:prstGeom>
        </p:spPr>
      </p:pic>
      <p:pic>
        <p:nvPicPr>
          <p:cNvPr id="14" name="Рисунок 13" descr="image25.jpe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5786" y="3714728"/>
            <a:ext cx="3143272" cy="3143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185528"/>
            <a:ext cx="8043890" cy="73025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1. Электронная почта – </a:t>
            </a:r>
            <a:r>
              <a:rPr lang="en-US" sz="4400" dirty="0" smtClean="0"/>
              <a:t>e-mail</a:t>
            </a:r>
            <a:endParaRPr lang="ru-RU" sz="44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0" y="214424"/>
            <a:ext cx="8929718" cy="57137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Коммуникационные службы Интернета</a:t>
            </a:r>
            <a:endParaRPr lang="ru-RU" sz="3600" dirty="0"/>
          </a:p>
        </p:txBody>
      </p:sp>
      <p:pic>
        <p:nvPicPr>
          <p:cNvPr id="10" name="Рисунок 9" descr="image5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140" y="2357430"/>
            <a:ext cx="4434860" cy="3975765"/>
          </a:xfrm>
          <a:prstGeom prst="rect">
            <a:avLst/>
          </a:prstGeom>
        </p:spPr>
      </p:pic>
      <p:pic>
        <p:nvPicPr>
          <p:cNvPr id="11" name="Рисунок 10" descr="image5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43182"/>
            <a:ext cx="3571876" cy="3571876"/>
          </a:xfrm>
          <a:prstGeom prst="rect">
            <a:avLst/>
          </a:prstGeom>
        </p:spPr>
      </p:pic>
      <p:pic>
        <p:nvPicPr>
          <p:cNvPr id="13" name="Содержимое 8" descr="image60.jpeg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2125717" y="2143117"/>
            <a:ext cx="3027308" cy="281464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274320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Схема функционирования электронной почты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00100" y="6143644"/>
            <a:ext cx="7286676" cy="50006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714480" y="6215082"/>
            <a:ext cx="5857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И Н Т Е Р Н Е Т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7158" y="1571612"/>
            <a:ext cx="3929090" cy="41434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42910" y="2143116"/>
            <a:ext cx="3357586" cy="307183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928662" y="2714620"/>
            <a:ext cx="2786082" cy="21431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071538" y="3500438"/>
            <a:ext cx="2500330" cy="121444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Почтовый ящик клиента. Адрес: имя</a:t>
            </a:r>
            <a:r>
              <a:rPr lang="en-US" dirty="0" smtClean="0"/>
              <a:t>@</a:t>
            </a:r>
            <a:r>
              <a:rPr lang="ru-RU" dirty="0" err="1" smtClean="0"/>
              <a:t>адрес_сервера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714876" y="1571612"/>
            <a:ext cx="3929090" cy="41434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5000628" y="2143116"/>
            <a:ext cx="3357586" cy="307183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5286380" y="2714620"/>
            <a:ext cx="2786082" cy="21431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5429256" y="3500438"/>
            <a:ext cx="2500330" cy="121444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Папки почты: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Входящие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Исходящие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Отправленные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1142976" y="2928934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Протокол РОР3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5429256" y="2928934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Протокол</a:t>
            </a:r>
            <a:r>
              <a:rPr lang="en-US" dirty="0" smtClean="0"/>
              <a:t> SMTP</a:t>
            </a: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5715008" y="2214554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Клиент </a:t>
            </a:r>
            <a:r>
              <a:rPr lang="en-US" dirty="0" smtClean="0">
                <a:solidFill>
                  <a:schemeClr val="bg1"/>
                </a:solidFill>
              </a:rPr>
              <a:t> e-mail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14348" y="2214554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</a:t>
            </a:r>
            <a:r>
              <a:rPr lang="ru-RU" dirty="0" err="1" smtClean="0"/>
              <a:t>СС</a:t>
            </a:r>
            <a:r>
              <a:rPr lang="ru-RU" dirty="0" err="1" smtClean="0">
                <a:solidFill>
                  <a:schemeClr val="bg1"/>
                </a:solidFill>
              </a:rPr>
              <a:t>Сервер</a:t>
            </a:r>
            <a:r>
              <a:rPr lang="en-US" dirty="0" smtClean="0">
                <a:solidFill>
                  <a:schemeClr val="bg1"/>
                </a:solidFill>
              </a:rPr>
              <a:t> e-mail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500034" y="1571612"/>
            <a:ext cx="3571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Узел сети</a:t>
            </a:r>
            <a:endParaRPr lang="ru-RU" sz="2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4572000" y="1643050"/>
            <a:ext cx="4286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Компьютер пользователя</a:t>
            </a:r>
            <a:endParaRPr lang="ru-RU" sz="2400" b="1" dirty="0"/>
          </a:p>
        </p:txBody>
      </p:sp>
      <p:sp>
        <p:nvSpPr>
          <p:cNvPr id="30" name="Двойная стрелка влево/вправо 29"/>
          <p:cNvSpPr/>
          <p:nvPr/>
        </p:nvSpPr>
        <p:spPr>
          <a:xfrm>
            <a:off x="3071802" y="2143116"/>
            <a:ext cx="2857520" cy="642942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3428992" y="2285992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Сеанс связи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2" name="Стрелка вниз 31"/>
          <p:cNvSpPr/>
          <p:nvPr/>
        </p:nvSpPr>
        <p:spPr>
          <a:xfrm>
            <a:off x="2357422" y="4714884"/>
            <a:ext cx="500066" cy="1571636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низ 32"/>
          <p:cNvSpPr/>
          <p:nvPr/>
        </p:nvSpPr>
        <p:spPr>
          <a:xfrm rot="10800000">
            <a:off x="1785918" y="4643446"/>
            <a:ext cx="500066" cy="1571636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57158" y="928670"/>
            <a:ext cx="8043890" cy="73025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/>
              <a:t>2. Форумы прямого общения – </a:t>
            </a:r>
            <a:r>
              <a:rPr lang="en-US" sz="4400" dirty="0" smtClean="0"/>
              <a:t>IRC (Internet Relay Chat)</a:t>
            </a:r>
            <a:endParaRPr lang="ru-RU" sz="44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0" y="214424"/>
            <a:ext cx="8929718" cy="57137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Коммуникационные службы Интернета</a:t>
            </a:r>
            <a:endParaRPr lang="ru-RU" sz="3600" dirty="0"/>
          </a:p>
        </p:txBody>
      </p:sp>
      <p:pic>
        <p:nvPicPr>
          <p:cNvPr id="14" name="Содержимое 7" descr="image16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286116" y="2192278"/>
            <a:ext cx="4691079" cy="4665722"/>
          </a:xfrm>
        </p:spPr>
      </p:pic>
      <p:pic>
        <p:nvPicPr>
          <p:cNvPr id="15" name="Рисунок 14" descr="image6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3071809"/>
            <a:ext cx="2643206" cy="28153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185528"/>
            <a:ext cx="8043890" cy="73025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3</a:t>
            </a:r>
            <a:r>
              <a:rPr lang="ru-RU" sz="4400" dirty="0" smtClean="0"/>
              <a:t>. Служба телеконференций</a:t>
            </a:r>
            <a:endParaRPr lang="ru-RU" sz="44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0" y="214424"/>
            <a:ext cx="8929718" cy="57137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Коммуникационные службы Интернета</a:t>
            </a:r>
            <a:endParaRPr lang="ru-RU" sz="3600" dirty="0"/>
          </a:p>
        </p:txBody>
      </p:sp>
      <p:pic>
        <p:nvPicPr>
          <p:cNvPr id="8" name="Содержимое 7" descr="image12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2000240"/>
            <a:ext cx="3116175" cy="4286280"/>
          </a:xfrm>
        </p:spPr>
      </p:pic>
      <p:pic>
        <p:nvPicPr>
          <p:cNvPr id="12" name="Рисунок 11" descr="image3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6182" y="2071678"/>
            <a:ext cx="5252062" cy="3571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714744" y="5929330"/>
            <a:ext cx="52149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Коммуникационная + информационная функции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185528"/>
            <a:ext cx="8043890" cy="73025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4. Интернет - телефония</a:t>
            </a:r>
            <a:endParaRPr lang="ru-RU" sz="44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0" y="214424"/>
            <a:ext cx="8929718" cy="57137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Коммуникационные службы Интернета</a:t>
            </a:r>
            <a:endParaRPr lang="ru-RU" sz="3600" dirty="0"/>
          </a:p>
        </p:txBody>
      </p:sp>
      <p:pic>
        <p:nvPicPr>
          <p:cNvPr id="9" name="Содержимое 8" descr="image49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3272" y="2071678"/>
            <a:ext cx="8804620" cy="3857652"/>
          </a:xfrm>
        </p:spPr>
      </p:pic>
      <p:sp>
        <p:nvSpPr>
          <p:cNvPr id="11" name="TextBox 10"/>
          <p:cNvSpPr txBox="1"/>
          <p:nvPr/>
        </p:nvSpPr>
        <p:spPr>
          <a:xfrm>
            <a:off x="0" y="6215082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Голосовое общение через Сеть в режиме о</a:t>
            </a:r>
            <a:r>
              <a:rPr lang="en-US" sz="2800" dirty="0" err="1" smtClean="0"/>
              <a:t>nline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185528"/>
            <a:ext cx="8043890" cy="73025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1. Служба передачи файлов </a:t>
            </a:r>
            <a:endParaRPr lang="ru-RU" sz="44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0" y="214424"/>
            <a:ext cx="8929718" cy="57137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Информационные службы Интернета</a:t>
            </a:r>
            <a:endParaRPr lang="ru-RU" sz="3600" dirty="0"/>
          </a:p>
        </p:txBody>
      </p:sp>
      <p:pic>
        <p:nvPicPr>
          <p:cNvPr id="12" name="Содержимое 11" descr="image67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19" y="2143116"/>
            <a:ext cx="4194957" cy="3429024"/>
          </a:xfrm>
        </p:spPr>
      </p:pic>
      <p:pic>
        <p:nvPicPr>
          <p:cNvPr id="14" name="Рисунок 13" descr="image6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928802"/>
            <a:ext cx="4357718" cy="45108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Служба передачи файлов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4857760"/>
            <a:ext cx="4497388" cy="146684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FTR </a:t>
            </a:r>
            <a:r>
              <a:rPr lang="en-US" dirty="0" smtClean="0"/>
              <a:t>(File Transfer Proto</a:t>
            </a:r>
            <a:r>
              <a:rPr lang="ru-RU" dirty="0" smtClean="0"/>
              <a:t>с</a:t>
            </a:r>
            <a:r>
              <a:rPr lang="en-US" dirty="0" err="1" smtClean="0"/>
              <a:t>ol</a:t>
            </a:r>
            <a:r>
              <a:rPr lang="en-US" dirty="0" smtClean="0"/>
              <a:t>)</a:t>
            </a:r>
            <a:endParaRPr lang="ru-RU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FTR - </a:t>
            </a:r>
            <a:r>
              <a:rPr lang="ru-RU" dirty="0" smtClean="0">
                <a:solidFill>
                  <a:schemeClr val="tx1"/>
                </a:solidFill>
              </a:rPr>
              <a:t>сервер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5025" y="4857760"/>
            <a:ext cx="4041775" cy="1466840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>
                <a:solidFill>
                  <a:schemeClr val="tx1"/>
                </a:solidFill>
              </a:rPr>
              <a:t>                 </a:t>
            </a:r>
            <a:r>
              <a:rPr lang="en-US" dirty="0" smtClean="0">
                <a:solidFill>
                  <a:schemeClr val="tx1"/>
                </a:solidFill>
              </a:rPr>
              <a:t>FTR - </a:t>
            </a:r>
            <a:r>
              <a:rPr lang="ru-RU" dirty="0" smtClean="0">
                <a:solidFill>
                  <a:schemeClr val="tx1"/>
                </a:solidFill>
              </a:rPr>
              <a:t>клиент</a:t>
            </a:r>
          </a:p>
          <a:p>
            <a:endParaRPr lang="ru-RU" dirty="0"/>
          </a:p>
        </p:txBody>
      </p:sp>
      <p:pic>
        <p:nvPicPr>
          <p:cNvPr id="8" name="Содержимое 7" descr="image47.pn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181170" y="1285860"/>
            <a:ext cx="4176515" cy="3459336"/>
          </a:xfrm>
        </p:spPr>
      </p:pic>
      <p:sp>
        <p:nvSpPr>
          <p:cNvPr id="7" name="Двойная стрелка влево/вправо 6"/>
          <p:cNvSpPr/>
          <p:nvPr/>
        </p:nvSpPr>
        <p:spPr>
          <a:xfrm>
            <a:off x="3571868" y="5929330"/>
            <a:ext cx="2214578" cy="28575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Содержимое 10" descr="image68.pn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597144" y="1357298"/>
            <a:ext cx="4465662" cy="392909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857232"/>
            <a:ext cx="8043890" cy="1214446"/>
          </a:xfrm>
        </p:spPr>
        <p:txBody>
          <a:bodyPr>
            <a:normAutofit fontScale="90000"/>
          </a:bodyPr>
          <a:lstStyle/>
          <a:p>
            <a:r>
              <a:rPr lang="ru-RU" sz="4400" dirty="0" smtClean="0"/>
              <a:t>2. </a:t>
            </a:r>
            <a:r>
              <a:rPr lang="en-US" sz="4400" dirty="0" smtClean="0"/>
              <a:t>WWW (World Wide Web) –</a:t>
            </a:r>
            <a:r>
              <a:rPr lang="ru-RU" sz="4400" dirty="0" smtClean="0"/>
              <a:t> </a:t>
            </a:r>
            <a:br>
              <a:rPr lang="ru-RU" sz="4400" dirty="0" smtClean="0"/>
            </a:br>
            <a:r>
              <a:rPr lang="ru-RU" sz="4400" dirty="0" smtClean="0"/>
              <a:t>                           всемирная паутина  </a:t>
            </a:r>
            <a:endParaRPr lang="ru-RU" sz="44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0" y="214424"/>
            <a:ext cx="8929718" cy="57137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Информационные службы Интернета</a:t>
            </a:r>
            <a:endParaRPr lang="ru-RU" sz="3600" dirty="0"/>
          </a:p>
        </p:txBody>
      </p:sp>
      <p:pic>
        <p:nvPicPr>
          <p:cNvPr id="8" name="Содержимое 7" descr="image63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00562" y="3071809"/>
            <a:ext cx="3643338" cy="3771379"/>
          </a:xfrm>
        </p:spPr>
      </p:pic>
      <p:pic>
        <p:nvPicPr>
          <p:cNvPr id="9" name="Рисунок 8" descr="image6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2071678"/>
            <a:ext cx="3714776" cy="371477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57158" y="6072206"/>
            <a:ext cx="3857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Протокол НТТР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8599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WWW – </a:t>
            </a:r>
            <a:r>
              <a:rPr lang="ru-RU" sz="3600" dirty="0" smtClean="0"/>
              <a:t>распределенная по всему миру информационная система</a:t>
            </a:r>
            <a:r>
              <a:rPr lang="ru-RU" dirty="0" smtClean="0"/>
              <a:t>, </a:t>
            </a:r>
            <a:br>
              <a:rPr lang="ru-RU" dirty="0" smtClean="0"/>
            </a:br>
            <a:r>
              <a:rPr lang="ru-RU" sz="3100" dirty="0" smtClean="0"/>
              <a:t>содержащая миллионы документов на самые                         разнообразные темы</a:t>
            </a:r>
            <a:endParaRPr lang="ru-RU" sz="3100" dirty="0"/>
          </a:p>
        </p:txBody>
      </p:sp>
      <p:pic>
        <p:nvPicPr>
          <p:cNvPr id="8" name="Содержимое 7" descr="image6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2071678"/>
            <a:ext cx="3086100" cy="3162300"/>
          </a:xfrm>
        </p:spPr>
      </p:pic>
      <p:pic>
        <p:nvPicPr>
          <p:cNvPr id="9" name="Содержимое 8" descr="image69.pn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87382" y="2500306"/>
            <a:ext cx="4556618" cy="3111519"/>
          </a:xfrm>
        </p:spPr>
      </p:pic>
      <p:pic>
        <p:nvPicPr>
          <p:cNvPr id="10" name="Рисунок 9" descr="image21.jpeg"/>
          <p:cNvPicPr>
            <a:picLocks noChangeAspect="1"/>
          </p:cNvPicPr>
          <p:nvPr/>
        </p:nvPicPr>
        <p:blipFill>
          <a:blip r:embed="rId4"/>
          <a:srcRect l="18654" t="25961" r="-447" b="10384"/>
          <a:stretch>
            <a:fillRect/>
          </a:stretch>
        </p:blipFill>
        <p:spPr>
          <a:xfrm rot="20730581">
            <a:off x="692531" y="4110963"/>
            <a:ext cx="4071966" cy="26273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142844" y="274638"/>
            <a:ext cx="8858312" cy="25114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1969 </a:t>
            </a:r>
            <a:r>
              <a:rPr lang="ru-RU" dirty="0" smtClean="0"/>
              <a:t>г. – появление Интернет</a:t>
            </a:r>
            <a:br>
              <a:rPr lang="ru-RU" dirty="0" smtClean="0"/>
            </a:br>
            <a:r>
              <a:rPr lang="ru-RU" dirty="0" smtClean="0"/>
              <a:t>1993 г. – появление </a:t>
            </a:r>
            <a:r>
              <a:rPr lang="en-US" dirty="0" smtClean="0"/>
              <a:t>WWW</a:t>
            </a:r>
            <a:br>
              <a:rPr lang="en-US" dirty="0" smtClean="0"/>
            </a:br>
            <a:r>
              <a:rPr lang="ru-RU" dirty="0" smtClean="0"/>
              <a:t>2 миллиона пользователей</a:t>
            </a:r>
            <a:br>
              <a:rPr lang="ru-RU" dirty="0" smtClean="0"/>
            </a:br>
            <a:r>
              <a:rPr lang="ru-RU" dirty="0" smtClean="0"/>
              <a:t>за 5-7 лет  до 200 миллионов</a:t>
            </a:r>
            <a:endParaRPr lang="ru-RU" dirty="0"/>
          </a:p>
        </p:txBody>
      </p:sp>
      <p:pic>
        <p:nvPicPr>
          <p:cNvPr id="21" name="Содержимое 20" descr="image2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3487479"/>
            <a:ext cx="3200400" cy="3370521"/>
          </a:xfrm>
        </p:spPr>
      </p:pic>
      <p:pic>
        <p:nvPicPr>
          <p:cNvPr id="22" name="Рисунок 21" descr="image20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5075" y="857232"/>
            <a:ext cx="2543205" cy="1421455"/>
          </a:xfrm>
          <a:prstGeom prst="rect">
            <a:avLst/>
          </a:prstGeom>
        </p:spPr>
      </p:pic>
      <p:pic>
        <p:nvPicPr>
          <p:cNvPr id="23" name="Рисунок 22" descr="image30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1841" y="3071810"/>
            <a:ext cx="5321291" cy="30003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110</TotalTime>
  <Words>183</Words>
  <Application>Microsoft Office PowerPoint</Application>
  <PresentationFormat>Экран (4:3)</PresentationFormat>
  <Paragraphs>44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Техническая</vt:lpstr>
      <vt:lpstr>Интернет как глобальная информационная система</vt:lpstr>
      <vt:lpstr>Назначение: давать пользователю неограниченные возможности как для коммуникаций с другими людьми, так и для получения любой интересующей его информации</vt:lpstr>
      <vt:lpstr>Службы Интернета (средства предоставления информационных услуг)</vt:lpstr>
      <vt:lpstr>Слайд 4</vt:lpstr>
      <vt:lpstr>1. Электронная почта – e-mail</vt:lpstr>
      <vt:lpstr>Схема функционирования электронной почты</vt:lpstr>
      <vt:lpstr>2. Форумы прямого общения – IRC (Internet Relay Chat)</vt:lpstr>
      <vt:lpstr>3. Служба телеконференций</vt:lpstr>
      <vt:lpstr>4. Интернет - телефония</vt:lpstr>
      <vt:lpstr>1. Служба передачи файлов </vt:lpstr>
      <vt:lpstr>Служба передачи файлов</vt:lpstr>
      <vt:lpstr>2. WWW (World Wide Web) –                             всемирная паутина  </vt:lpstr>
      <vt:lpstr>WWW – распределенная по всему миру информационная система,  содержащая миллионы документов на самые                         разнообразные темы</vt:lpstr>
      <vt:lpstr>1969 г. – появление Интернет 1993 г. – появление WWW 2 миллиона пользователей за 5-7 лет  до 200 миллионов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Интернет как глобальная информационная система</dc:title>
  <dc:creator>Admin</dc:creator>
  <cp:lastModifiedBy>Тарасова</cp:lastModifiedBy>
  <cp:revision>14</cp:revision>
  <dcterms:created xsi:type="dcterms:W3CDTF">2010-11-11T15:24:53Z</dcterms:created>
  <dcterms:modified xsi:type="dcterms:W3CDTF">2016-09-20T04:31:04Z</dcterms:modified>
</cp:coreProperties>
</file>